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18F29-16D5-40A3-A6D4-F81CC36F2277}" type="datetimeFigureOut">
              <a:rPr lang="en-GB" smtClean="0"/>
              <a:t>13/04/2021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73C0-15D4-47F6-8784-91913C7007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6085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18F29-16D5-40A3-A6D4-F81CC36F2277}" type="datetimeFigureOut">
              <a:rPr lang="en-GB" smtClean="0"/>
              <a:t>13/04/2021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73C0-15D4-47F6-8784-91913C7007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57397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18F29-16D5-40A3-A6D4-F81CC36F2277}" type="datetimeFigureOut">
              <a:rPr lang="en-GB" smtClean="0"/>
              <a:t>13/04/2021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73C0-15D4-47F6-8784-91913C7007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34513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18F29-16D5-40A3-A6D4-F81CC36F2277}" type="datetimeFigureOut">
              <a:rPr lang="en-GB" smtClean="0"/>
              <a:t>13/04/2021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73C0-15D4-47F6-8784-91913C7007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2879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18F29-16D5-40A3-A6D4-F81CC36F2277}" type="datetimeFigureOut">
              <a:rPr lang="en-GB" smtClean="0"/>
              <a:t>13/04/2021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73C0-15D4-47F6-8784-91913C7007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65595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18F29-16D5-40A3-A6D4-F81CC36F2277}" type="datetimeFigureOut">
              <a:rPr lang="en-GB" smtClean="0"/>
              <a:t>13/04/2021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73C0-15D4-47F6-8784-91913C7007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92410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18F29-16D5-40A3-A6D4-F81CC36F2277}" type="datetimeFigureOut">
              <a:rPr lang="en-GB" smtClean="0"/>
              <a:t>13/04/2021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73C0-15D4-47F6-8784-91913C7007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03409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18F29-16D5-40A3-A6D4-F81CC36F2277}" type="datetimeFigureOut">
              <a:rPr lang="en-GB" smtClean="0"/>
              <a:t>13/04/2021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73C0-15D4-47F6-8784-91913C7007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15540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18F29-16D5-40A3-A6D4-F81CC36F2277}" type="datetimeFigureOut">
              <a:rPr lang="en-GB" smtClean="0"/>
              <a:t>13/04/2021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73C0-15D4-47F6-8784-91913C7007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62374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18F29-16D5-40A3-A6D4-F81CC36F2277}" type="datetimeFigureOut">
              <a:rPr lang="en-GB" smtClean="0"/>
              <a:t>13/04/2021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73C0-15D4-47F6-8784-91913C7007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59188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18F29-16D5-40A3-A6D4-F81CC36F2277}" type="datetimeFigureOut">
              <a:rPr lang="en-GB" smtClean="0"/>
              <a:t>13/04/2021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73C0-15D4-47F6-8784-91913C7007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8743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718F29-16D5-40A3-A6D4-F81CC36F2277}" type="datetimeFigureOut">
              <a:rPr lang="en-GB" smtClean="0"/>
              <a:t>13/04/2021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0673C0-15D4-47F6-8784-91913C7007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5442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6234927"/>
              </p:ext>
            </p:extLst>
          </p:nvPr>
        </p:nvGraphicFramePr>
        <p:xfrm>
          <a:off x="1382776" y="3741250"/>
          <a:ext cx="1063994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1997">
                  <a:extLst>
                    <a:ext uri="{9D8B030D-6E8A-4147-A177-3AD203B41FA5}">
                      <a16:colId xmlns:a16="http://schemas.microsoft.com/office/drawing/2014/main" xmlns="" val="2735322661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3651026356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3652167433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3694691791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3555933906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1294314172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3413702486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1681562741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1825088722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362617028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2071749813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1529564435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906839068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1142960765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4102755747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1530245128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880249940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536491336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2430799778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220851307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8508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521800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95132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8904688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918513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739832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689686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873546499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3706507"/>
              </p:ext>
            </p:extLst>
          </p:nvPr>
        </p:nvGraphicFramePr>
        <p:xfrm>
          <a:off x="192024" y="3741250"/>
          <a:ext cx="1190752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0752">
                  <a:extLst>
                    <a:ext uri="{9D8B030D-6E8A-4147-A177-3AD203B41FA5}">
                      <a16:colId xmlns:a16="http://schemas.microsoft.com/office/drawing/2014/main" xmlns="" val="404348987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965467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11505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0690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374683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958621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552062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951929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2319101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0911783"/>
              </p:ext>
            </p:extLst>
          </p:nvPr>
        </p:nvGraphicFramePr>
        <p:xfrm>
          <a:off x="1382776" y="1524338"/>
          <a:ext cx="1063994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1997">
                  <a:extLst>
                    <a:ext uri="{9D8B030D-6E8A-4147-A177-3AD203B41FA5}">
                      <a16:colId xmlns:a16="http://schemas.microsoft.com/office/drawing/2014/main" xmlns="" val="2735322661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3651026356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3652167433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3694691791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3555933906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1294314172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3413702486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1681562741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1825088722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362617028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2071749813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1529564435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906839068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1142960765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4102755747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1530245128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880249940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536491336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2430799778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220851307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7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17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20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8508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521800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95132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8904688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918513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739832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689686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873546499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9959578"/>
              </p:ext>
            </p:extLst>
          </p:nvPr>
        </p:nvGraphicFramePr>
        <p:xfrm>
          <a:off x="192024" y="1524338"/>
          <a:ext cx="1190752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0752">
                  <a:extLst>
                    <a:ext uri="{9D8B030D-6E8A-4147-A177-3AD203B41FA5}">
                      <a16:colId xmlns:a16="http://schemas.microsoft.com/office/drawing/2014/main" xmlns="" val="404348987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965467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11505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0690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374683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958621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552062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951929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2319101"/>
                  </a:ext>
                </a:extLst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1235964" y="147907"/>
            <a:ext cx="9334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500" b="1" dirty="0">
                <a:solidFill>
                  <a:srgbClr val="0070C0"/>
                </a:solidFill>
              </a:rPr>
              <a:t>Southwick Community Primary School </a:t>
            </a:r>
            <a:r>
              <a:rPr lang="en-GB" sz="3500" b="1" dirty="0" smtClean="0">
                <a:solidFill>
                  <a:srgbClr val="0070C0"/>
                </a:solidFill>
              </a:rPr>
              <a:t>Reads</a:t>
            </a:r>
            <a:endParaRPr lang="en-GB" sz="3500" dirty="0">
              <a:solidFill>
                <a:srgbClr val="0070C0"/>
              </a:solidFill>
            </a:endParaRPr>
          </a:p>
        </p:txBody>
      </p:sp>
      <p:pic>
        <p:nvPicPr>
          <p:cNvPr id="13" name="Picture 12"/>
          <p:cNvPicPr/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1624" y="-41569"/>
            <a:ext cx="3601092" cy="1565907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004" y="138763"/>
            <a:ext cx="1046332" cy="1205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54699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8575066"/>
              </p:ext>
            </p:extLst>
          </p:nvPr>
        </p:nvGraphicFramePr>
        <p:xfrm>
          <a:off x="1401064" y="3779858"/>
          <a:ext cx="10639940" cy="29667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31997">
                  <a:extLst>
                    <a:ext uri="{9D8B030D-6E8A-4147-A177-3AD203B41FA5}">
                      <a16:colId xmlns:a16="http://schemas.microsoft.com/office/drawing/2014/main" xmlns="" val="2735322661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3651026356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3652167433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3694691791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3555933906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1294314172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3413702486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1681562741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1825088722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362617028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2071749813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1529564435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906839068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1142960765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4102755747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1530245128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880249940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536491336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2430799778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220851307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8508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521800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95132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8904688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918513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739832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689686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873546499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377561"/>
              </p:ext>
            </p:extLst>
          </p:nvPr>
        </p:nvGraphicFramePr>
        <p:xfrm>
          <a:off x="210312" y="3779858"/>
          <a:ext cx="1190752" cy="29667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190752">
                  <a:extLst>
                    <a:ext uri="{9D8B030D-6E8A-4147-A177-3AD203B41FA5}">
                      <a16:colId xmlns:a16="http://schemas.microsoft.com/office/drawing/2014/main" xmlns="" val="404348987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965467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11505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0690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374683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958621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552062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951929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2319101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2412929"/>
              </p:ext>
            </p:extLst>
          </p:nvPr>
        </p:nvGraphicFramePr>
        <p:xfrm>
          <a:off x="1401064" y="2680546"/>
          <a:ext cx="1063994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1997">
                  <a:extLst>
                    <a:ext uri="{9D8B030D-6E8A-4147-A177-3AD203B41FA5}">
                      <a16:colId xmlns:a16="http://schemas.microsoft.com/office/drawing/2014/main" xmlns="" val="2735322661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3651026356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3652167433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3694691791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3555933906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1294314172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3413702486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1681562741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1825088722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362617028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2071749813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1529564435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906839068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1142960765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4102755747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1530245128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880249940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536491336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2430799778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220851307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8508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521800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95132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8904688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918513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739832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689686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873546499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4241515"/>
              </p:ext>
            </p:extLst>
          </p:nvPr>
        </p:nvGraphicFramePr>
        <p:xfrm>
          <a:off x="210312" y="2680546"/>
          <a:ext cx="1190752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0752">
                  <a:extLst>
                    <a:ext uri="{9D8B030D-6E8A-4147-A177-3AD203B41FA5}">
                      <a16:colId xmlns:a16="http://schemas.microsoft.com/office/drawing/2014/main" xmlns="" val="404348987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965467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11505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0690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374683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958621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552062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951929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2319101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730417"/>
              </p:ext>
            </p:extLst>
          </p:nvPr>
        </p:nvGraphicFramePr>
        <p:xfrm>
          <a:off x="1401064" y="125306"/>
          <a:ext cx="10639940" cy="29667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31997">
                  <a:extLst>
                    <a:ext uri="{9D8B030D-6E8A-4147-A177-3AD203B41FA5}">
                      <a16:colId xmlns:a16="http://schemas.microsoft.com/office/drawing/2014/main" xmlns="" val="2735322661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3651026356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3652167433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3694691791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3555933906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1294314172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3413702486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1681562741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1825088722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362617028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2071749813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1529564435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906839068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1142960765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4102755747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1530245128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880249940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536491336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2430799778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220851307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8508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521800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95132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8904688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918513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739832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689686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873546499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5312351"/>
              </p:ext>
            </p:extLst>
          </p:nvPr>
        </p:nvGraphicFramePr>
        <p:xfrm>
          <a:off x="210312" y="125306"/>
          <a:ext cx="1190752" cy="29667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190752">
                  <a:extLst>
                    <a:ext uri="{9D8B030D-6E8A-4147-A177-3AD203B41FA5}">
                      <a16:colId xmlns:a16="http://schemas.microsoft.com/office/drawing/2014/main" xmlns="" val="404348987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965467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11505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0690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374683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958621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552062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951929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23191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38185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8575066"/>
              </p:ext>
            </p:extLst>
          </p:nvPr>
        </p:nvGraphicFramePr>
        <p:xfrm>
          <a:off x="1401064" y="3779858"/>
          <a:ext cx="10639940" cy="29667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31997">
                  <a:extLst>
                    <a:ext uri="{9D8B030D-6E8A-4147-A177-3AD203B41FA5}">
                      <a16:colId xmlns:a16="http://schemas.microsoft.com/office/drawing/2014/main" xmlns="" val="2735322661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3651026356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3652167433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3694691791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3555933906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1294314172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3413702486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1681562741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1825088722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362617028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2071749813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1529564435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906839068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1142960765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4102755747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1530245128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880249940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536491336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2430799778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220851307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8508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521800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95132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8904688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918513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739832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689686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873546499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377561"/>
              </p:ext>
            </p:extLst>
          </p:nvPr>
        </p:nvGraphicFramePr>
        <p:xfrm>
          <a:off x="210312" y="3779858"/>
          <a:ext cx="1190752" cy="29667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190752">
                  <a:extLst>
                    <a:ext uri="{9D8B030D-6E8A-4147-A177-3AD203B41FA5}">
                      <a16:colId xmlns:a16="http://schemas.microsoft.com/office/drawing/2014/main" xmlns="" val="404348987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965467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11505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0690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374683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958621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552062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951929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2319101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2412929"/>
              </p:ext>
            </p:extLst>
          </p:nvPr>
        </p:nvGraphicFramePr>
        <p:xfrm>
          <a:off x="1401064" y="2680546"/>
          <a:ext cx="1063994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1997">
                  <a:extLst>
                    <a:ext uri="{9D8B030D-6E8A-4147-A177-3AD203B41FA5}">
                      <a16:colId xmlns:a16="http://schemas.microsoft.com/office/drawing/2014/main" xmlns="" val="2735322661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3651026356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3652167433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3694691791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3555933906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1294314172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3413702486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1681562741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1825088722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362617028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2071749813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1529564435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906839068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1142960765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4102755747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1530245128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880249940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536491336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2430799778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220851307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8508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521800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95132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8904688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918513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739832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689686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873546499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4241515"/>
              </p:ext>
            </p:extLst>
          </p:nvPr>
        </p:nvGraphicFramePr>
        <p:xfrm>
          <a:off x="210312" y="2680546"/>
          <a:ext cx="1190752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0752">
                  <a:extLst>
                    <a:ext uri="{9D8B030D-6E8A-4147-A177-3AD203B41FA5}">
                      <a16:colId xmlns:a16="http://schemas.microsoft.com/office/drawing/2014/main" xmlns="" val="404348987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965467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11505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0690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374683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958621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552062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951929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2319101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730417"/>
              </p:ext>
            </p:extLst>
          </p:nvPr>
        </p:nvGraphicFramePr>
        <p:xfrm>
          <a:off x="1401064" y="125306"/>
          <a:ext cx="10639940" cy="29667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31997">
                  <a:extLst>
                    <a:ext uri="{9D8B030D-6E8A-4147-A177-3AD203B41FA5}">
                      <a16:colId xmlns:a16="http://schemas.microsoft.com/office/drawing/2014/main" xmlns="" val="2735322661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3651026356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3652167433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3694691791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3555933906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1294314172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3413702486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1681562741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1825088722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362617028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2071749813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1529564435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906839068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1142960765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4102755747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1530245128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880249940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536491336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2430799778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220851307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8508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521800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95132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8904688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918513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739832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689686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873546499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5312351"/>
              </p:ext>
            </p:extLst>
          </p:nvPr>
        </p:nvGraphicFramePr>
        <p:xfrm>
          <a:off x="210312" y="125306"/>
          <a:ext cx="1190752" cy="29667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190752">
                  <a:extLst>
                    <a:ext uri="{9D8B030D-6E8A-4147-A177-3AD203B41FA5}">
                      <a16:colId xmlns:a16="http://schemas.microsoft.com/office/drawing/2014/main" xmlns="" val="404348987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965467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11505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0690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374683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958621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552062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951929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23191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38515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8575066"/>
              </p:ext>
            </p:extLst>
          </p:nvPr>
        </p:nvGraphicFramePr>
        <p:xfrm>
          <a:off x="1401064" y="3779858"/>
          <a:ext cx="10639940" cy="29667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31997">
                  <a:extLst>
                    <a:ext uri="{9D8B030D-6E8A-4147-A177-3AD203B41FA5}">
                      <a16:colId xmlns:a16="http://schemas.microsoft.com/office/drawing/2014/main" xmlns="" val="2735322661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3651026356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3652167433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3694691791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3555933906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1294314172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3413702486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1681562741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1825088722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362617028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2071749813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1529564435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906839068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1142960765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4102755747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1530245128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880249940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536491336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2430799778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220851307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8508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521800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95132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8904688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918513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739832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689686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873546499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377561"/>
              </p:ext>
            </p:extLst>
          </p:nvPr>
        </p:nvGraphicFramePr>
        <p:xfrm>
          <a:off x="210312" y="3779858"/>
          <a:ext cx="1190752" cy="29667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190752">
                  <a:extLst>
                    <a:ext uri="{9D8B030D-6E8A-4147-A177-3AD203B41FA5}">
                      <a16:colId xmlns:a16="http://schemas.microsoft.com/office/drawing/2014/main" xmlns="" val="404348987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965467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11505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0690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374683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958621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552062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951929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2319101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2412929"/>
              </p:ext>
            </p:extLst>
          </p:nvPr>
        </p:nvGraphicFramePr>
        <p:xfrm>
          <a:off x="1401064" y="2680546"/>
          <a:ext cx="1063994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1997">
                  <a:extLst>
                    <a:ext uri="{9D8B030D-6E8A-4147-A177-3AD203B41FA5}">
                      <a16:colId xmlns:a16="http://schemas.microsoft.com/office/drawing/2014/main" xmlns="" val="2735322661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3651026356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3652167433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3694691791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3555933906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1294314172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3413702486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1681562741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1825088722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362617028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2071749813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1529564435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906839068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1142960765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4102755747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1530245128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880249940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536491336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2430799778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220851307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8508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521800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95132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8904688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918513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739832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689686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873546499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4241515"/>
              </p:ext>
            </p:extLst>
          </p:nvPr>
        </p:nvGraphicFramePr>
        <p:xfrm>
          <a:off x="210312" y="2680546"/>
          <a:ext cx="1190752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0752">
                  <a:extLst>
                    <a:ext uri="{9D8B030D-6E8A-4147-A177-3AD203B41FA5}">
                      <a16:colId xmlns:a16="http://schemas.microsoft.com/office/drawing/2014/main" xmlns="" val="404348987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965467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11505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0690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374683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958621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552062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951929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2319101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5393307"/>
              </p:ext>
            </p:extLst>
          </p:nvPr>
        </p:nvGraphicFramePr>
        <p:xfrm>
          <a:off x="1401064" y="125306"/>
          <a:ext cx="10639940" cy="29667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31997">
                  <a:extLst>
                    <a:ext uri="{9D8B030D-6E8A-4147-A177-3AD203B41FA5}">
                      <a16:colId xmlns:a16="http://schemas.microsoft.com/office/drawing/2014/main" xmlns="" val="2735322661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3651026356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3652167433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3694691791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3555933906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1294314172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3413702486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1681562741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1825088722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362617028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2071749813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1529564435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906839068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1142960765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4102755747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1530245128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880249940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536491336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2430799778"/>
                    </a:ext>
                  </a:extLst>
                </a:gridCol>
                <a:gridCol w="531997">
                  <a:extLst>
                    <a:ext uri="{9D8B030D-6E8A-4147-A177-3AD203B41FA5}">
                      <a16:colId xmlns:a16="http://schemas.microsoft.com/office/drawing/2014/main" xmlns="" val="220851307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8508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521800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95132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8904688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918513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739832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689686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873546499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5312351"/>
              </p:ext>
            </p:extLst>
          </p:nvPr>
        </p:nvGraphicFramePr>
        <p:xfrm>
          <a:off x="210312" y="125306"/>
          <a:ext cx="1190752" cy="29667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190752">
                  <a:extLst>
                    <a:ext uri="{9D8B030D-6E8A-4147-A177-3AD203B41FA5}">
                      <a16:colId xmlns:a16="http://schemas.microsoft.com/office/drawing/2014/main" xmlns="" val="404348987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965467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11505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0690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374683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958621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552062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951929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23191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5952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25</Words>
  <Application>Microsoft Office PowerPoint</Application>
  <PresentationFormat>Widescreen</PresentationFormat>
  <Paragraphs>21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Oxclose Community Academy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 P. Stabler</dc:creator>
  <cp:lastModifiedBy>Hayley Hetherington</cp:lastModifiedBy>
  <cp:revision>4</cp:revision>
  <dcterms:created xsi:type="dcterms:W3CDTF">2020-04-23T12:26:50Z</dcterms:created>
  <dcterms:modified xsi:type="dcterms:W3CDTF">2021-04-13T15:10:23Z</dcterms:modified>
</cp:coreProperties>
</file>