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950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4" autoAdjust="0"/>
    <p:restoredTop sz="94660"/>
  </p:normalViewPr>
  <p:slideViewPr>
    <p:cSldViewPr snapToGrid="0">
      <p:cViewPr varScale="1">
        <p:scale>
          <a:sx n="86" d="100"/>
          <a:sy n="86" d="100"/>
        </p:scale>
        <p:origin x="102" y="6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A3C91-B1A6-4350-8FAC-7B52ED27ABD4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0ED6B-1F95-4596-8AFA-F5ADDB53BD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3872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A3C91-B1A6-4350-8FAC-7B52ED27ABD4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0ED6B-1F95-4596-8AFA-F5ADDB53BD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3355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A3C91-B1A6-4350-8FAC-7B52ED27ABD4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0ED6B-1F95-4596-8AFA-F5ADDB53BD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1913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A3C91-B1A6-4350-8FAC-7B52ED27ABD4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0ED6B-1F95-4596-8AFA-F5ADDB53BD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337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A3C91-B1A6-4350-8FAC-7B52ED27ABD4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0ED6B-1F95-4596-8AFA-F5ADDB53BD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0580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A3C91-B1A6-4350-8FAC-7B52ED27ABD4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0ED6B-1F95-4596-8AFA-F5ADDB53BD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8484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A3C91-B1A6-4350-8FAC-7B52ED27ABD4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0ED6B-1F95-4596-8AFA-F5ADDB53BD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2298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A3C91-B1A6-4350-8FAC-7B52ED27ABD4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0ED6B-1F95-4596-8AFA-F5ADDB53BD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9037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A3C91-B1A6-4350-8FAC-7B52ED27ABD4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0ED6B-1F95-4596-8AFA-F5ADDB53BD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9191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A3C91-B1A6-4350-8FAC-7B52ED27ABD4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0ED6B-1F95-4596-8AFA-F5ADDB53BD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7526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A3C91-B1A6-4350-8FAC-7B52ED27ABD4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0ED6B-1F95-4596-8AFA-F5ADDB53BD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4533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6A3C91-B1A6-4350-8FAC-7B52ED27ABD4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C0ED6B-1F95-4596-8AFA-F5ADDB53BD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141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245442" y="3814863"/>
            <a:ext cx="3307858" cy="2644607"/>
          </a:xfrm>
          <a:prstGeom prst="rect">
            <a:avLst/>
          </a:prstGeom>
          <a:ln w="28575">
            <a:solidFill>
              <a:srgbClr val="3950CB"/>
            </a:solidFill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245440" y="384344"/>
            <a:ext cx="3307858" cy="2644607"/>
          </a:xfrm>
          <a:prstGeom prst="rect">
            <a:avLst/>
          </a:prstGeom>
          <a:ln w="28575">
            <a:solidFill>
              <a:srgbClr val="3950CB"/>
            </a:solidFill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850883" y="3821959"/>
            <a:ext cx="3307858" cy="2644607"/>
          </a:xfrm>
          <a:prstGeom prst="rect">
            <a:avLst/>
          </a:prstGeom>
          <a:ln w="28575">
            <a:solidFill>
              <a:srgbClr val="3950CB"/>
            </a:solidFill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850885" y="391440"/>
            <a:ext cx="3307858" cy="2644607"/>
          </a:xfrm>
          <a:prstGeom prst="rect">
            <a:avLst/>
          </a:prstGeom>
          <a:ln w="28575">
            <a:solidFill>
              <a:srgbClr val="3950CB"/>
            </a:solidFill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5947207" y="3814863"/>
            <a:ext cx="3307858" cy="2644607"/>
          </a:xfrm>
          <a:prstGeom prst="rect">
            <a:avLst/>
          </a:prstGeom>
          <a:ln w="28575">
            <a:solidFill>
              <a:srgbClr val="3950CB"/>
            </a:solidFill>
          </a:ln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5947209" y="384344"/>
            <a:ext cx="3307858" cy="2644607"/>
          </a:xfrm>
          <a:prstGeom prst="rect">
            <a:avLst/>
          </a:prstGeom>
          <a:ln w="28575">
            <a:solidFill>
              <a:srgbClr val="3950CB"/>
            </a:solidFill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9043531" y="3814863"/>
            <a:ext cx="3307858" cy="2644607"/>
          </a:xfrm>
          <a:prstGeom prst="rect">
            <a:avLst/>
          </a:prstGeom>
          <a:ln w="28575">
            <a:solidFill>
              <a:srgbClr val="3950CB"/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9043533" y="384344"/>
            <a:ext cx="3307858" cy="2644607"/>
          </a:xfrm>
          <a:prstGeom prst="rect">
            <a:avLst/>
          </a:prstGeom>
          <a:ln w="28575">
            <a:solidFill>
              <a:srgbClr val="3950CB"/>
            </a:solidFill>
          </a:ln>
        </p:spPr>
      </p:pic>
    </p:spTree>
    <p:extLst>
      <p:ext uri="{BB962C8B-B14F-4D97-AF65-F5344CB8AC3E}">
        <p14:creationId xmlns:p14="http://schemas.microsoft.com/office/powerpoint/2010/main" val="19485105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245442" y="3814863"/>
            <a:ext cx="3307858" cy="2644607"/>
          </a:xfrm>
          <a:prstGeom prst="rect">
            <a:avLst/>
          </a:prstGeom>
          <a:ln w="28575">
            <a:solidFill>
              <a:srgbClr val="3950CB"/>
            </a:solidFill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245440" y="384344"/>
            <a:ext cx="3307858" cy="2644607"/>
          </a:xfrm>
          <a:prstGeom prst="rect">
            <a:avLst/>
          </a:prstGeom>
          <a:ln w="28575">
            <a:solidFill>
              <a:srgbClr val="3950CB"/>
            </a:solidFill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850883" y="3821959"/>
            <a:ext cx="3307858" cy="2644607"/>
          </a:xfrm>
          <a:prstGeom prst="rect">
            <a:avLst/>
          </a:prstGeom>
          <a:ln w="28575">
            <a:solidFill>
              <a:srgbClr val="3950CB"/>
            </a:solidFill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850885" y="391440"/>
            <a:ext cx="3307858" cy="2644607"/>
          </a:xfrm>
          <a:prstGeom prst="rect">
            <a:avLst/>
          </a:prstGeom>
          <a:ln w="28575">
            <a:solidFill>
              <a:srgbClr val="3950CB"/>
            </a:solidFill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5947207" y="3814863"/>
            <a:ext cx="3307858" cy="2644607"/>
          </a:xfrm>
          <a:prstGeom prst="rect">
            <a:avLst/>
          </a:prstGeom>
          <a:ln w="28575">
            <a:solidFill>
              <a:srgbClr val="3950CB"/>
            </a:solidFill>
          </a:ln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5947209" y="384344"/>
            <a:ext cx="3307858" cy="2644607"/>
          </a:xfrm>
          <a:prstGeom prst="rect">
            <a:avLst/>
          </a:prstGeom>
          <a:ln w="28575">
            <a:solidFill>
              <a:srgbClr val="3950CB"/>
            </a:solidFill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9043531" y="3814863"/>
            <a:ext cx="3307858" cy="2644607"/>
          </a:xfrm>
          <a:prstGeom prst="rect">
            <a:avLst/>
          </a:prstGeom>
          <a:ln w="28575">
            <a:solidFill>
              <a:srgbClr val="3950CB"/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9043533" y="384344"/>
            <a:ext cx="3307858" cy="2644607"/>
          </a:xfrm>
          <a:prstGeom prst="rect">
            <a:avLst/>
          </a:prstGeom>
          <a:ln w="28575">
            <a:solidFill>
              <a:srgbClr val="3950CB"/>
            </a:solidFill>
          </a:ln>
        </p:spPr>
      </p:pic>
    </p:spTree>
    <p:extLst>
      <p:ext uri="{BB962C8B-B14F-4D97-AF65-F5344CB8AC3E}">
        <p14:creationId xmlns:p14="http://schemas.microsoft.com/office/powerpoint/2010/main" val="1057281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245442" y="3814863"/>
            <a:ext cx="3307858" cy="2644607"/>
          </a:xfrm>
          <a:prstGeom prst="rect">
            <a:avLst/>
          </a:prstGeom>
          <a:ln w="28575">
            <a:solidFill>
              <a:srgbClr val="3950CB"/>
            </a:solidFill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245440" y="384344"/>
            <a:ext cx="3307858" cy="2644607"/>
          </a:xfrm>
          <a:prstGeom prst="rect">
            <a:avLst/>
          </a:prstGeom>
          <a:ln w="28575">
            <a:solidFill>
              <a:srgbClr val="3950CB"/>
            </a:solidFill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850883" y="3821959"/>
            <a:ext cx="3307858" cy="2644607"/>
          </a:xfrm>
          <a:prstGeom prst="rect">
            <a:avLst/>
          </a:prstGeom>
          <a:ln w="28575">
            <a:solidFill>
              <a:srgbClr val="3950CB"/>
            </a:solidFill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850885" y="391440"/>
            <a:ext cx="3307858" cy="2644607"/>
          </a:xfrm>
          <a:prstGeom prst="rect">
            <a:avLst/>
          </a:prstGeom>
          <a:ln w="28575">
            <a:solidFill>
              <a:srgbClr val="3950CB"/>
            </a:solidFill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5947207" y="3814863"/>
            <a:ext cx="3307858" cy="2644607"/>
          </a:xfrm>
          <a:prstGeom prst="rect">
            <a:avLst/>
          </a:prstGeom>
          <a:ln w="28575">
            <a:solidFill>
              <a:srgbClr val="3950CB"/>
            </a:solidFill>
          </a:ln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5947209" y="384344"/>
            <a:ext cx="3307858" cy="2644607"/>
          </a:xfrm>
          <a:prstGeom prst="rect">
            <a:avLst/>
          </a:prstGeom>
          <a:ln w="28575">
            <a:solidFill>
              <a:srgbClr val="3950CB"/>
            </a:solidFill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9043531" y="3814863"/>
            <a:ext cx="3307858" cy="2644607"/>
          </a:xfrm>
          <a:prstGeom prst="rect">
            <a:avLst/>
          </a:prstGeom>
          <a:ln w="28575">
            <a:solidFill>
              <a:srgbClr val="3950CB"/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9043533" y="384344"/>
            <a:ext cx="3307858" cy="2644607"/>
          </a:xfrm>
          <a:prstGeom prst="rect">
            <a:avLst/>
          </a:prstGeom>
          <a:ln w="28575">
            <a:solidFill>
              <a:srgbClr val="3950CB"/>
            </a:solidFill>
          </a:ln>
        </p:spPr>
      </p:pic>
    </p:spTree>
    <p:extLst>
      <p:ext uri="{BB962C8B-B14F-4D97-AF65-F5344CB8AC3E}">
        <p14:creationId xmlns:p14="http://schemas.microsoft.com/office/powerpoint/2010/main" val="22211708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245442" y="3814863"/>
            <a:ext cx="3307858" cy="2644607"/>
          </a:xfrm>
          <a:prstGeom prst="rect">
            <a:avLst/>
          </a:prstGeom>
          <a:ln w="28575">
            <a:solidFill>
              <a:srgbClr val="3950CB"/>
            </a:solidFill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245440" y="384344"/>
            <a:ext cx="3307858" cy="2644607"/>
          </a:xfrm>
          <a:prstGeom prst="rect">
            <a:avLst/>
          </a:prstGeom>
          <a:ln w="28575">
            <a:solidFill>
              <a:srgbClr val="3950CB"/>
            </a:solidFill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850883" y="3821959"/>
            <a:ext cx="3307858" cy="2644607"/>
          </a:xfrm>
          <a:prstGeom prst="rect">
            <a:avLst/>
          </a:prstGeom>
          <a:ln w="28575">
            <a:solidFill>
              <a:srgbClr val="3950CB"/>
            </a:solidFill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850885" y="391440"/>
            <a:ext cx="3307858" cy="2644607"/>
          </a:xfrm>
          <a:prstGeom prst="rect">
            <a:avLst/>
          </a:prstGeom>
          <a:ln w="28575">
            <a:solidFill>
              <a:srgbClr val="3950CB"/>
            </a:solidFill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5947207" y="3814863"/>
            <a:ext cx="3307858" cy="2644607"/>
          </a:xfrm>
          <a:prstGeom prst="rect">
            <a:avLst/>
          </a:prstGeom>
          <a:ln w="28575">
            <a:solidFill>
              <a:srgbClr val="3950CB"/>
            </a:solidFill>
          </a:ln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5947209" y="384344"/>
            <a:ext cx="3307858" cy="2644607"/>
          </a:xfrm>
          <a:prstGeom prst="rect">
            <a:avLst/>
          </a:prstGeom>
          <a:ln w="28575">
            <a:solidFill>
              <a:srgbClr val="3950CB"/>
            </a:solidFill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9043531" y="3814863"/>
            <a:ext cx="3307858" cy="2644607"/>
          </a:xfrm>
          <a:prstGeom prst="rect">
            <a:avLst/>
          </a:prstGeom>
          <a:ln w="28575">
            <a:solidFill>
              <a:srgbClr val="3950CB"/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9043533" y="384344"/>
            <a:ext cx="3307858" cy="2644607"/>
          </a:xfrm>
          <a:prstGeom prst="rect">
            <a:avLst/>
          </a:prstGeom>
          <a:ln w="28575">
            <a:solidFill>
              <a:srgbClr val="3950CB"/>
            </a:solidFill>
          </a:ln>
        </p:spPr>
      </p:pic>
    </p:spTree>
    <p:extLst>
      <p:ext uri="{BB962C8B-B14F-4D97-AF65-F5344CB8AC3E}">
        <p14:creationId xmlns:p14="http://schemas.microsoft.com/office/powerpoint/2010/main" val="20156112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245442" y="3814863"/>
            <a:ext cx="3307858" cy="2644607"/>
          </a:xfrm>
          <a:prstGeom prst="rect">
            <a:avLst/>
          </a:prstGeom>
          <a:ln w="28575">
            <a:solidFill>
              <a:srgbClr val="3950CB"/>
            </a:solidFill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245440" y="384344"/>
            <a:ext cx="3307858" cy="2644607"/>
          </a:xfrm>
          <a:prstGeom prst="rect">
            <a:avLst/>
          </a:prstGeom>
          <a:ln w="28575">
            <a:solidFill>
              <a:srgbClr val="3950CB"/>
            </a:solidFill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850883" y="3821959"/>
            <a:ext cx="3307858" cy="2644607"/>
          </a:xfrm>
          <a:prstGeom prst="rect">
            <a:avLst/>
          </a:prstGeom>
          <a:ln w="28575">
            <a:solidFill>
              <a:srgbClr val="3950CB"/>
            </a:solidFill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850885" y="391440"/>
            <a:ext cx="3307858" cy="2644607"/>
          </a:xfrm>
          <a:prstGeom prst="rect">
            <a:avLst/>
          </a:prstGeom>
          <a:ln w="28575">
            <a:solidFill>
              <a:srgbClr val="3950CB"/>
            </a:solidFill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5947207" y="3814863"/>
            <a:ext cx="3307858" cy="2644607"/>
          </a:xfrm>
          <a:prstGeom prst="rect">
            <a:avLst/>
          </a:prstGeom>
          <a:ln w="28575">
            <a:solidFill>
              <a:srgbClr val="3950CB"/>
            </a:solidFill>
          </a:ln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5947209" y="384344"/>
            <a:ext cx="3307858" cy="2644607"/>
          </a:xfrm>
          <a:prstGeom prst="rect">
            <a:avLst/>
          </a:prstGeom>
          <a:ln w="28575">
            <a:solidFill>
              <a:srgbClr val="3950CB"/>
            </a:solidFill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9043531" y="3814863"/>
            <a:ext cx="3307858" cy="2644607"/>
          </a:xfrm>
          <a:prstGeom prst="rect">
            <a:avLst/>
          </a:prstGeom>
          <a:ln w="28575">
            <a:solidFill>
              <a:srgbClr val="3950CB"/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9043533" y="384344"/>
            <a:ext cx="3307858" cy="2644607"/>
          </a:xfrm>
          <a:prstGeom prst="rect">
            <a:avLst/>
          </a:prstGeom>
          <a:ln w="28575">
            <a:solidFill>
              <a:srgbClr val="3950CB"/>
            </a:solidFill>
          </a:ln>
        </p:spPr>
      </p:pic>
    </p:spTree>
    <p:extLst>
      <p:ext uri="{BB962C8B-B14F-4D97-AF65-F5344CB8AC3E}">
        <p14:creationId xmlns:p14="http://schemas.microsoft.com/office/powerpoint/2010/main" val="33916788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Oxclose Community Academy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P. Stabler</dc:creator>
  <cp:lastModifiedBy>Mr P. Stabler</cp:lastModifiedBy>
  <cp:revision>1</cp:revision>
  <dcterms:created xsi:type="dcterms:W3CDTF">2020-04-23T12:14:49Z</dcterms:created>
  <dcterms:modified xsi:type="dcterms:W3CDTF">2020-04-23T12:15:22Z</dcterms:modified>
</cp:coreProperties>
</file>