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89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9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0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8822-A22C-3645-9045-66189E24773C}" type="datetimeFigureOut">
              <a:rPr lang="en-US" smtClean="0"/>
              <a:t>7/12/15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DFB63-2C32-2547-A8DD-E9FAD5FC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years Long Term Topic Plan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442043"/>
              </p:ext>
            </p:extLst>
          </p:nvPr>
        </p:nvGraphicFramePr>
        <p:xfrm>
          <a:off x="838200" y="1825625"/>
          <a:ext cx="10515600" cy="237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7916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Autumn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Autumn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Spring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Spring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Summer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Summer 2</a:t>
                      </a:r>
                      <a:endParaRPr lang="en-US" b="1" dirty="0"/>
                    </a:p>
                  </a:txBody>
                  <a:tcPr/>
                </a:tc>
              </a:tr>
              <a:tr h="791633"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7916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Earth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Earth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Water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49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4312" y="2756212"/>
            <a:ext cx="5746595" cy="93670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Earth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502" y="3051719"/>
            <a:ext cx="2144751" cy="128239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Habitats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Pets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Us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I</a:t>
            </a:r>
            <a:r>
              <a:rPr lang="en-US" dirty="0" smtClean="0"/>
              <a:t>nsects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19561" y="1293543"/>
            <a:ext cx="2144751" cy="1393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Cultural Uses</a:t>
            </a:r>
          </a:p>
          <a:p>
            <a:pPr algn="l"/>
            <a:r>
              <a:rPr lang="en-US" dirty="0" smtClean="0"/>
              <a:t>-different ways of living</a:t>
            </a:r>
          </a:p>
          <a:p>
            <a:pPr algn="l"/>
            <a:r>
              <a:rPr lang="en-US" dirty="0" smtClean="0"/>
              <a:t>-Different tools used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44056" y="2935562"/>
            <a:ext cx="2144751" cy="1652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Materials for clothing</a:t>
            </a:r>
          </a:p>
          <a:p>
            <a:pPr algn="l"/>
            <a:r>
              <a:rPr lang="en-US" dirty="0" smtClean="0"/>
              <a:t>-wool</a:t>
            </a:r>
          </a:p>
          <a:p>
            <a:pPr algn="l"/>
            <a:r>
              <a:rPr lang="en-US" dirty="0" smtClean="0"/>
              <a:t>-cotton</a:t>
            </a:r>
          </a:p>
          <a:p>
            <a:pPr algn="l"/>
            <a:r>
              <a:rPr lang="en-US" dirty="0" smtClean="0"/>
              <a:t>-silk</a:t>
            </a:r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701668" y="449771"/>
            <a:ext cx="2144751" cy="2252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Materials for construction and manufacturing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Wood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Bricks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Glass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clay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07259" y="4337824"/>
            <a:ext cx="2144751" cy="1628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Food and Plants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Planting seeds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Cooking foods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Tasting food</a:t>
            </a:r>
          </a:p>
          <a:p>
            <a:endParaRPr lang="en-US" b="1" u="sng" dirty="0" smtClean="0"/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63791" y="669076"/>
            <a:ext cx="2144751" cy="1652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Solar system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Earth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Space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planets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70462" y="4873082"/>
            <a:ext cx="2144751" cy="951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RE</a:t>
            </a:r>
          </a:p>
          <a:p>
            <a:r>
              <a:rPr lang="en-US" dirty="0" smtClean="0"/>
              <a:t>The creation story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644055" y="5151863"/>
            <a:ext cx="2144751" cy="1234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Seasons</a:t>
            </a:r>
          </a:p>
          <a:p>
            <a:r>
              <a:rPr lang="en-US" dirty="0" smtClean="0"/>
              <a:t>-Autumn</a:t>
            </a:r>
          </a:p>
          <a:p>
            <a:r>
              <a:rPr lang="en-US" dirty="0" smtClean="0"/>
              <a:t>-winter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832088" y="2152185"/>
            <a:ext cx="223024" cy="783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52425" y="1129057"/>
            <a:ext cx="1635513" cy="206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159083" y="3166946"/>
            <a:ext cx="1739590" cy="55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02605" y="3479180"/>
            <a:ext cx="2308302" cy="1795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>
            <a:off x="6055112" y="3523785"/>
            <a:ext cx="124523" cy="81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67307" y="3378820"/>
            <a:ext cx="2297152" cy="177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570462" y="3166946"/>
            <a:ext cx="3882484" cy="356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66946" y="2152185"/>
            <a:ext cx="2308303" cy="783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/>
          <p:cNvSpPr txBox="1">
            <a:spLocks/>
          </p:cNvSpPr>
          <p:nvPr/>
        </p:nvSpPr>
        <p:spPr>
          <a:xfrm>
            <a:off x="129982" y="217451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/>
              <a:t>Possible Lines of Enquiry</a:t>
            </a:r>
            <a:endParaRPr lang="en-US" sz="3600" b="1" dirty="0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14138" y="5993320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Visits: Church, walk around local area, Farm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810" y="2486723"/>
            <a:ext cx="5746595" cy="936702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Air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3425"/>
            <a:ext cx="2144751" cy="1951463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Its needed for living things to breathe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Humans – how we use air to blow and make things move.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Animals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Exercise and staying healthy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75009" y="924183"/>
            <a:ext cx="2144751" cy="847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 allows things to fly</a:t>
            </a:r>
          </a:p>
          <a:p>
            <a:pPr algn="l"/>
            <a:r>
              <a:rPr lang="en-US" dirty="0" smtClean="0"/>
              <a:t>-Helicopters</a:t>
            </a:r>
          </a:p>
          <a:p>
            <a:pPr algn="l"/>
            <a:r>
              <a:rPr lang="en-US" dirty="0" smtClean="0"/>
              <a:t>-Hot air balloons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047464" y="2425392"/>
            <a:ext cx="2144751" cy="8474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 can be used to inflate things</a:t>
            </a:r>
          </a:p>
          <a:p>
            <a:r>
              <a:rPr lang="en-US" dirty="0" smtClean="0"/>
              <a:t>Balloons</a:t>
            </a:r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37410" y="807078"/>
            <a:ext cx="2144751" cy="9952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Its needed for fire to burn</a:t>
            </a:r>
          </a:p>
          <a:p>
            <a:r>
              <a:rPr lang="en-US" dirty="0" smtClean="0"/>
              <a:t>candles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624040" y="3808141"/>
            <a:ext cx="2144751" cy="557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 helps to make weather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173844" y="669074"/>
            <a:ext cx="2144751" cy="12210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 provides energy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Wind turbines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Windmills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01015" y="4560847"/>
            <a:ext cx="2914185" cy="1254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Wind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hurricanes/tornados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Measuring wind speed.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-Tides 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41113" y="3618573"/>
            <a:ext cx="2144751" cy="2525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Movement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Boats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Flags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Bubbles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Hairdryers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Fans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Kites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arachute</a:t>
            </a:r>
            <a:endParaRPr lang="en-US" dirty="0"/>
          </a:p>
        </p:txBody>
      </p:sp>
      <p:cxnSp>
        <p:nvCxnSpPr>
          <p:cNvPr id="12" name="Straight Connector 11"/>
          <p:cNvCxnSpPr>
            <a:stCxn id="2" idx="0"/>
            <a:endCxn id="6" idx="2"/>
          </p:cNvCxnSpPr>
          <p:nvPr/>
        </p:nvCxnSpPr>
        <p:spPr>
          <a:xfrm flipH="1" flipV="1">
            <a:off x="5809786" y="1802324"/>
            <a:ext cx="48322" cy="68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1"/>
          </p:cNvCxnSpPr>
          <p:nvPr/>
        </p:nvCxnSpPr>
        <p:spPr>
          <a:xfrm flipV="1">
            <a:off x="6255834" y="1279604"/>
            <a:ext cx="1918010" cy="147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66985" y="2720898"/>
            <a:ext cx="2074128" cy="30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55834" y="3122346"/>
            <a:ext cx="2308303" cy="777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55112" y="3217128"/>
            <a:ext cx="17076" cy="591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9" idx="0"/>
          </p:cNvCxnSpPr>
          <p:nvPr/>
        </p:nvCxnSpPr>
        <p:spPr>
          <a:xfrm>
            <a:off x="5832089" y="4276490"/>
            <a:ext cx="26019" cy="284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64312" y="3122346"/>
            <a:ext cx="1921727" cy="99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598233" y="1195974"/>
            <a:ext cx="2932772" cy="1926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/>
          <p:cNvSpPr txBox="1">
            <a:spLocks/>
          </p:cNvSpPr>
          <p:nvPr/>
        </p:nvSpPr>
        <p:spPr>
          <a:xfrm>
            <a:off x="775010" y="1990494"/>
            <a:ext cx="2144751" cy="103148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Can be used to make music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Wind Instruments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Wind chimes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598234" y="2121524"/>
            <a:ext cx="2932771" cy="900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ubtitle 2"/>
          <p:cNvSpPr txBox="1">
            <a:spLocks/>
          </p:cNvSpPr>
          <p:nvPr/>
        </p:nvSpPr>
        <p:spPr>
          <a:xfrm>
            <a:off x="127195" y="161707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/>
              <a:t>Possible Lines of Enquiry</a:t>
            </a:r>
            <a:endParaRPr lang="en-US" sz="3600" b="1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27195" y="6082987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Visits: Beach, wind turbines, Life </a:t>
            </a:r>
            <a:r>
              <a:rPr lang="en-US" b="1" dirty="0" err="1" smtClean="0"/>
              <a:t>centre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936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810" y="2486723"/>
            <a:ext cx="5746595" cy="93670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5298"/>
            <a:ext cx="2144751" cy="98130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Changes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Melting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19561" y="1293543"/>
            <a:ext cx="2144751" cy="557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544623" y="1293543"/>
            <a:ext cx="2144751" cy="212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It can be used to make energy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Coal - mining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Wood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lectricity</a:t>
            </a:r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3999" y="616102"/>
            <a:ext cx="2144752" cy="165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Safety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Firefighters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Bushfires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volcanoes</a:t>
            </a:r>
          </a:p>
          <a:p>
            <a:pPr marL="342900" indent="-342900" algn="l">
              <a:buFontTx/>
              <a:buChar char="-"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07259" y="4337824"/>
            <a:ext cx="2493691" cy="1220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Cooking</a:t>
            </a:r>
          </a:p>
          <a:p>
            <a:r>
              <a:rPr lang="en-US" dirty="0" smtClean="0"/>
              <a:t>How it changes food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173844" y="1332572"/>
            <a:ext cx="2144751" cy="557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400800" y="1890133"/>
            <a:ext cx="2143823" cy="1010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84810" y="1929162"/>
            <a:ext cx="2344428" cy="87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43250" y="3211553"/>
            <a:ext cx="2114550" cy="688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0"/>
          </p:cNvCxnSpPr>
          <p:nvPr/>
        </p:nvCxnSpPr>
        <p:spPr>
          <a:xfrm>
            <a:off x="6243638" y="3164164"/>
            <a:ext cx="110467" cy="1173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 txBox="1">
            <a:spLocks/>
          </p:cNvSpPr>
          <p:nvPr/>
        </p:nvSpPr>
        <p:spPr>
          <a:xfrm>
            <a:off x="3668751" y="133811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/>
              <a:t>Possible Lines of Enquiry</a:t>
            </a:r>
            <a:endParaRPr lang="en-US" sz="3600" b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14138" y="5993320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Visits/Visitors: fire safety visit, Beamish,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1827" y="3011759"/>
            <a:ext cx="5746595" cy="936702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W</a:t>
            </a:r>
            <a:r>
              <a:rPr lang="en-US" b="1" dirty="0" smtClean="0">
                <a:solidFill>
                  <a:srgbClr val="00B0F0"/>
                </a:solidFill>
              </a:rPr>
              <a:t>ater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342" y="3214688"/>
            <a:ext cx="2832410" cy="2762366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Its needed for living things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Healthy practice 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drinking water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/>
              <a:t>washing and hygiene</a:t>
            </a:r>
          </a:p>
          <a:p>
            <a:pPr algn="l"/>
            <a:r>
              <a:rPr lang="en-US" dirty="0" smtClean="0"/>
              <a:t>-     How plants need water to grow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19561" y="1293543"/>
            <a:ext cx="2144751" cy="102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H</a:t>
            </a:r>
            <a:r>
              <a:rPr lang="en-US" b="1" u="sng" dirty="0" smtClean="0"/>
              <a:t>abitats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Sea creatures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Pond dipping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430323" y="3588834"/>
            <a:ext cx="2620536" cy="2388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Materials</a:t>
            </a:r>
          </a:p>
          <a:p>
            <a:pPr algn="l"/>
            <a:r>
              <a:rPr lang="en-US" dirty="0" smtClean="0"/>
              <a:t>-floating and sinking</a:t>
            </a:r>
          </a:p>
          <a:p>
            <a:pPr algn="l"/>
            <a:r>
              <a:rPr lang="en-US" dirty="0" smtClean="0"/>
              <a:t>-Waterproof and non waterproof</a:t>
            </a:r>
          </a:p>
          <a:p>
            <a:pPr algn="l"/>
            <a:r>
              <a:rPr lang="en-US" dirty="0" smtClean="0"/>
              <a:t>-Freezing and melting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26244" y="836341"/>
            <a:ext cx="2144751" cy="1206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Staying safe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Water safety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lighthouses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85731" y="4532041"/>
            <a:ext cx="2144751" cy="1226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Food</a:t>
            </a:r>
          </a:p>
          <a:p>
            <a:r>
              <a:rPr lang="en-US" dirty="0" smtClean="0"/>
              <a:t>-fishing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62655" y="412596"/>
            <a:ext cx="2144751" cy="1629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Transport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Boats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Submarines</a:t>
            </a:r>
          </a:p>
          <a:p>
            <a:pPr marL="342900" indent="-342900" algn="l">
              <a:buFontTx/>
              <a:buChar char="-"/>
            </a:pPr>
            <a:r>
              <a:rPr lang="en-US" dirty="0" err="1"/>
              <a:t>F</a:t>
            </a:r>
            <a:r>
              <a:rPr lang="en-US" dirty="0" err="1" smtClean="0"/>
              <a:t>errys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909798" y="2021393"/>
            <a:ext cx="225232" cy="118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930482" y="1868994"/>
            <a:ext cx="1499841" cy="134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30482" y="3791763"/>
            <a:ext cx="1801852" cy="323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58106" y="3824286"/>
            <a:ext cx="0" cy="931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357563" y="3399263"/>
            <a:ext cx="1705092" cy="189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176240" y="1868994"/>
            <a:ext cx="2117801" cy="1340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129982" y="217451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/>
              <a:t>Possible Lines of Enquiry</a:t>
            </a:r>
            <a:endParaRPr lang="en-US" sz="3600" b="1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14138" y="5993320"/>
            <a:ext cx="8213918" cy="55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Visits/visitors: water safety, Beach, Aquatic </a:t>
            </a:r>
            <a:r>
              <a:rPr lang="en-US" b="1" dirty="0" err="1" smtClean="0"/>
              <a:t>centre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913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298</Words>
  <Application>Microsoft Macintosh PowerPoint</Application>
  <PresentationFormat>Widescreen</PresentationFormat>
  <Paragraphs>117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Early years Long Term Topic Plan Overview</vt:lpstr>
      <vt:lpstr>Earth</vt:lpstr>
      <vt:lpstr>Air</vt:lpstr>
      <vt:lpstr>Fire</vt:lpstr>
      <vt:lpstr>Water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</dc:title>
  <dc:creator>Keith Skipp</dc:creator>
  <cp:lastModifiedBy>Keith Skipp</cp:lastModifiedBy>
  <cp:revision>8</cp:revision>
  <dcterms:created xsi:type="dcterms:W3CDTF">2015-07-12T16:05:15Z</dcterms:created>
  <dcterms:modified xsi:type="dcterms:W3CDTF">2015-07-12T17:11:06Z</dcterms:modified>
</cp:coreProperties>
</file>